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roblox.com%2Fcreate&amp;psig=AOvVaw015VzuvYxD7J5J_We7azPY&amp;ust=1673899659295000&amp;source=images&amp;cd=vfe&amp;ved=0CBAQjRxqFwoTCODsk6-wyvwCFQAAAAAdAAAAABAE" TargetMode="External"/><Relationship Id="rId7" Type="http://schemas.openxmlformats.org/officeDocument/2006/relationships/hyperlink" Target="https://www.google.com/url?sa=i&amp;url=https%3A%2F%2Fwww.pexels.com%2Fsearch%2Fracing%2520car%2F&amp;psig=AOvVaw1N4L9XEJUAlhIAsL3DDhrU&amp;ust=1673901185999000&amp;source=images&amp;cd=vfe&amp;ved=0CBAQjRxqFwoTCLi_o4e2yvwCFQAAAAAdAAAAABAI" TargetMode="External"/><Relationship Id="rId2" Type="http://schemas.openxmlformats.org/officeDocument/2006/relationships/hyperlink" Target="https://www.google.com/url?sa=i&amp;url=https%3A%2F%2Fstore.steampowered.com%2Fapp%2F1551360%2FForza_Horizon_5%2F%3Fl%3Dhungarian&amp;psig=AOvVaw0UqNBesa2chGB93w7RVhXW&amp;ust=1673899593318000&amp;source=images&amp;cd=vfe&amp;ved=0CBAQjRxqFwoTCKid3I-wyvwCFQAAAAAdAAAAABA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entrepreneur.com%2Fliving%2F12-practical-steps-to-getting-rich%2F286196&amp;psig=AOvVaw0h8wGckKyp342XybX2xSA0&amp;ust=1673900811948000&amp;source=images&amp;cd=vfe&amp;ved=0CBAQjRxqFwoTCICh9NS0yvwCFQAAAAAdAAAAABAE" TargetMode="External"/><Relationship Id="rId5" Type="http://schemas.openxmlformats.org/officeDocument/2006/relationships/hyperlink" Target="https://www.google.com/url?sa=i&amp;url=https%3A%2F%2Fcollegeforward.org%2Fcofo-blog%2Fmaking-friends-in-college%2F&amp;psig=AOvVaw0cDKsfkgCxzAJI_VY9SGzo&amp;ust=1673900682412000&amp;source=images&amp;cd=vfe&amp;ved=0CBAQjRxqFwoTCPDEi5e0yvwCFQAAAAAdAAAAABAZ" TargetMode="External"/><Relationship Id="rId4" Type="http://schemas.openxmlformats.org/officeDocument/2006/relationships/hyperlink" Target="https://www.google.com/url?sa=i&amp;url=https%3A%2F%2Fwww.pinterest.com%2Fpin%2F19632948347756023%2F&amp;psig=AOvVaw3VnUajJZjzxuvvZr2nv9n-&amp;ust=1673899679365000&amp;source=images&amp;cd=vfe&amp;ved=0CBAQjRxqFwoTCMiY6riwyvwCFQAAAAAdAAAAABA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113A2-C2B7-D910-C09D-96AB4A05B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WOR-(World of </a:t>
            </a:r>
            <a:r>
              <a:rPr lang="hu-HU" dirty="0" err="1"/>
              <a:t>Racing</a:t>
            </a:r>
            <a:r>
              <a:rPr lang="hu-HU" dirty="0"/>
              <a:t>)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889B52-7663-A8E1-ADDB-39B7E0DEC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: </a:t>
            </a:r>
            <a:r>
              <a:rPr lang="hu-HU" dirty="0" err="1"/>
              <a:t>Ketskés</a:t>
            </a:r>
            <a:r>
              <a:rPr lang="hu-HU" dirty="0"/>
              <a:t> Krisztián</a:t>
            </a:r>
          </a:p>
        </p:txBody>
      </p:sp>
    </p:spTree>
    <p:extLst>
      <p:ext uri="{BB962C8B-B14F-4D97-AF65-F5344CB8AC3E}">
        <p14:creationId xmlns:p14="http://schemas.microsoft.com/office/powerpoint/2010/main" val="20468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7FE1D3-BF25-3A17-09C3-F8CB6B6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Ötlet: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229E68-F339-F514-B0EF-2D12BFBB31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/>
              <a:t>Az egész játék arról szólna, hogy minél gyorsabban mész annál előbbre jutsz.</a:t>
            </a:r>
          </a:p>
          <a:p>
            <a:r>
              <a:rPr lang="hu-HU" dirty="0"/>
              <a:t>A koncepció az minthogyha a </a:t>
            </a:r>
            <a:r>
              <a:rPr lang="hu-HU" dirty="0" err="1"/>
              <a:t>Robloxot</a:t>
            </a:r>
            <a:r>
              <a:rPr lang="hu-HU" dirty="0"/>
              <a:t> ötvözték volna a </a:t>
            </a:r>
            <a:r>
              <a:rPr lang="hu-HU" dirty="0" err="1"/>
              <a:t>Forza</a:t>
            </a:r>
            <a:r>
              <a:rPr lang="hu-HU" dirty="0"/>
              <a:t> </a:t>
            </a:r>
            <a:r>
              <a:rPr lang="hu-HU" dirty="0" err="1"/>
              <a:t>Horizonnal</a:t>
            </a:r>
            <a:r>
              <a:rPr lang="hu-HU" dirty="0"/>
              <a:t>.</a:t>
            </a:r>
          </a:p>
          <a:p>
            <a:r>
              <a:rPr lang="hu-HU" dirty="0"/>
              <a:t>Azért, hogy szinte mindenki meg tudjon ismerkedni ezzel a játékkal, ezért nem lenne nagy a játék és a grafika is inkább a játékosságra hajaz nem pedig a valóságra, szóval a grafika rosszabb lesz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7" name="Összeadás jele 6">
            <a:extLst>
              <a:ext uri="{FF2B5EF4-FFF2-40B4-BE49-F238E27FC236}">
                <a16:creationId xmlns:a16="http://schemas.microsoft.com/office/drawing/2014/main" id="{4B4F5827-F54E-68BA-6711-43996C5967D5}"/>
              </a:ext>
            </a:extLst>
          </p:cNvPr>
          <p:cNvSpPr/>
          <p:nvPr/>
        </p:nvSpPr>
        <p:spPr>
          <a:xfrm>
            <a:off x="6849035" y="2249486"/>
            <a:ext cx="1972235" cy="1963271"/>
          </a:xfrm>
          <a:prstGeom prst="mathPlus">
            <a:avLst>
              <a:gd name="adj1" fmla="val 1621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D1BA24A1-3A29-0A14-31EF-3A27A2203F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3" y="573040"/>
            <a:ext cx="3101897" cy="1777548"/>
          </a:xfr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D15E9761-8015-92A2-18AD-A46BEAF9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66" y="4212757"/>
            <a:ext cx="3660880" cy="19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5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5E069-A8EF-EBFC-FF22-9DD8ACAE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Működés: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175813-18D4-0B2D-120A-8CD84D1A9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A játék </a:t>
            </a:r>
            <a:r>
              <a:rPr lang="hu-HU" dirty="0" err="1"/>
              <a:t>Cross</a:t>
            </a:r>
            <a:r>
              <a:rPr lang="hu-HU" dirty="0"/>
              <a:t>-platform lenne</a:t>
            </a:r>
          </a:p>
          <a:p>
            <a:r>
              <a:rPr lang="hu-HU" dirty="0"/>
              <a:t>Akár a saját versenyzői világodat is létrehozhatod, vagy megnézheted mit csináltak mások, de az alap koncepció mindenhol ugyanaz a VERSENYZÉS</a:t>
            </a:r>
          </a:p>
          <a:p>
            <a:r>
              <a:rPr lang="hu-HU" dirty="0"/>
              <a:t>A játék így sok milliárd szerveren fog futni és csak online játszható</a:t>
            </a:r>
          </a:p>
          <a:p>
            <a:r>
              <a:rPr lang="hu-HU" dirty="0"/>
              <a:t>Mindig fog kisebb frissítéseket kapni így nem nagyon fog megszakadni a játékélmény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1FC72CCD-F50C-28BC-1A41-99051CBB2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60129" y="179294"/>
            <a:ext cx="2189824" cy="2868706"/>
          </a:xfr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1CAB829-23A8-83CB-4330-B7082AC1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36" y="385482"/>
            <a:ext cx="3991535" cy="245632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376BF6BA-A6AC-AA51-5F50-4F1724C7E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9" y="2994209"/>
            <a:ext cx="3281081" cy="21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74CB4A-DD86-3320-79D4-5811A266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Hogyan lehet játszani?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8D4860-E25C-4EEE-CDA1-A294B2411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/>
              <a:t>Bármilyen elektronikus eszköz ami </a:t>
            </a:r>
            <a:r>
              <a:rPr lang="hu-HU" dirty="0" err="1"/>
              <a:t>csatlakoztatható</a:t>
            </a:r>
            <a:r>
              <a:rPr lang="hu-HU" dirty="0"/>
              <a:t>  internethez(vezetékes vagy vezeték nélküli)</a:t>
            </a:r>
          </a:p>
          <a:p>
            <a:r>
              <a:rPr lang="hu-HU" dirty="0"/>
              <a:t>Ajánlott Kontrollert használni</a:t>
            </a:r>
          </a:p>
          <a:p>
            <a:r>
              <a:rPr lang="hu-HU" dirty="0"/>
              <a:t>Csak versenyezz, versenyezz és versenyezz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5C24224-B5EF-1B96-E5DB-50EA287B9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3" y="4376335"/>
            <a:ext cx="3792071" cy="2411361"/>
          </a:xfr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3CFC976-2D85-8936-A9C0-052435DF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30" y="88995"/>
            <a:ext cx="3760375" cy="19370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2A37CC1-6039-548D-9FF5-AA57C18CE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964" y="2077908"/>
            <a:ext cx="3881717" cy="22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6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7B9184-64D4-93B3-E33F-C0F1B350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618518"/>
            <a:ext cx="9906001" cy="1478570"/>
          </a:xfrm>
        </p:spPr>
        <p:txBody>
          <a:bodyPr/>
          <a:lstStyle/>
          <a:p>
            <a:r>
              <a:rPr lang="hu-HU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játék Célja: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621AC4-E698-959E-FE9E-68B22D292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A játék célja az hogy minél több tetszőleges versenyt nyerj így kreditre(a játék </a:t>
            </a:r>
            <a:r>
              <a:rPr lang="hu-HU" dirty="0" err="1"/>
              <a:t>beli</a:t>
            </a:r>
            <a:r>
              <a:rPr lang="hu-HU" dirty="0"/>
              <a:t> fizetőeszköz)tehetsz szert és haladj előre azaz gazdagabb légy</a:t>
            </a:r>
          </a:p>
          <a:p>
            <a:r>
              <a:rPr lang="hu-HU" dirty="0"/>
              <a:t>Az is cél mivel hogy egy online játékról van szó minél több barátra tegyen szert a játékos és velük együtt fedezze fel ennek a játéknak a világát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D323169-38F2-870C-D4BD-6A78B93D44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1191" y="3491160"/>
            <a:ext cx="4116220" cy="2744146"/>
          </a:xfr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7CC9A7F-82E9-4039-C0FD-AD1628AC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1" y="618518"/>
            <a:ext cx="4120425" cy="2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4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5071A9-9489-A298-BC45-9D469948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Képek Forrásai: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D327FD-1209-FD3C-65E5-3F59A6A71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6489"/>
          </a:xfrm>
        </p:spPr>
        <p:txBody>
          <a:bodyPr>
            <a:normAutofit fontScale="85000" lnSpcReduction="20000"/>
          </a:bodyPr>
          <a:lstStyle/>
          <a:p>
            <a:r>
              <a:rPr lang="hu-HU" sz="1050" dirty="0">
                <a:hlinkClick r:id="rId2"/>
              </a:rPr>
              <a:t>https://www.google.com/url?sa=i&amp;url=https%3A%2F%2Fstore.steampowered.com%2Fapp%2F1551360%2FForza_Horizon_5%2F%3Fl%3Dhungarian&amp;psig=AOvVaw0UqNBesa2chGB93w7RVhXW&amp;ust=1673899593318000&amp;source=images&amp;cd=vfe&amp;ved=0CBAQjRxqFwoTCKid3I-wyvwCFQAAAAAdAAAAABAE</a:t>
            </a:r>
            <a:endParaRPr lang="hu-HU" sz="1050" dirty="0"/>
          </a:p>
          <a:p>
            <a:r>
              <a:rPr lang="hu-HU" sz="1050" dirty="0">
                <a:hlinkClick r:id="rId3"/>
              </a:rPr>
              <a:t>https://www.google.com/url?sa=i&amp;url=https%3A%2F%2Fwww.roblox.com%2Fcreate&amp;psig=AOvVaw015VzuvYxD7J5J_We7azPY&amp;ust=1673899659295000&amp;source=images&amp;cd=vfe&amp;ved=0CBAQjRxqFwoTCODsk6-wyvwCFQAAAAAdAAAAABAE</a:t>
            </a:r>
            <a:endParaRPr lang="hu-HU" sz="1050" dirty="0"/>
          </a:p>
          <a:p>
            <a:r>
              <a:rPr lang="hu-HU" sz="1050" dirty="0">
                <a:hlinkClick r:id="rId4"/>
              </a:rPr>
              <a:t>https://www.google.com/url?sa=i&amp;url=https%3A%2F%2Fwww.pinterest.com%2Fpin%2F19632948347756023%2F&amp;psig=AOvVaw3VnUajJZjzxuvvZr2nv9n-&amp;ust=1673899679365000&amp;source=images&amp;cd=vfe&amp;ved=0CBAQjRxqFwoTCMiY6riwyvwCFQAAAAAdAAAAABAE</a:t>
            </a:r>
            <a:endParaRPr lang="hu-HU" sz="1050" dirty="0"/>
          </a:p>
          <a:p>
            <a:r>
              <a:rPr lang="hu-HU" sz="1050" dirty="0"/>
              <a:t>https://www.google.com/url?sa=i&amp;url=https%3A%2F%2Fblog.grosvenorcasinos.com%2Fhow-will-cross-platform-gaming-impact-the-future-of-online-gaming&amp;psig=AOvVaw1BzDEaBdSzEky-TizDtE0K&amp;ust=1673899698066000&amp;source=images&amp;cd=vfe&amp;ved=0CBAQjRxqFwoTCNjU1cGwyvwCFQAAAAAdAAAAABAE</a:t>
            </a:r>
          </a:p>
          <a:p>
            <a:r>
              <a:rPr lang="hu-HU" sz="1050" dirty="0"/>
              <a:t>https://www.google.com/url?sa=i&amp;url=https%3A%2F%2Fwww.autoweek.com%2Fracing%2Fmore-racing%2Fa41121657%2Fimsas-growth-uncertain-future-gt-pro-class%2F&amp;psig=AOvVaw3ay3lh_ahXQX2jJQQuFQh0&amp;ust=1673899721996000&amp;source=images&amp;cd=vfe&amp;ved=0CBAQjRxqFwoTCJDYjs2wyvwCFQAAAAAdAAAAABAJ</a:t>
            </a:r>
          </a:p>
          <a:p>
            <a:r>
              <a:rPr lang="hu-HU" sz="1050" dirty="0">
                <a:hlinkClick r:id="rId5"/>
              </a:rPr>
              <a:t>https://www.google.com/url?sa=i&amp;url=https%3A%2F%2Fcollegeforward.org%2Fcofo-blog%2Fmaking-friends-in-college%2F&amp;psig=AOvVaw0cDKsfkgCxzAJI_VY9SGzo&amp;ust=1673900682412000&amp;source=images&amp;cd=vfe&amp;ved=0CBAQjRxqFwoTCPDEi5e0yvwCFQAAAAAdAAAAABAZ</a:t>
            </a:r>
            <a:endParaRPr lang="hu-HU" sz="1050" dirty="0"/>
          </a:p>
          <a:p>
            <a:r>
              <a:rPr lang="hu-HU" sz="1050" dirty="0">
                <a:hlinkClick r:id="rId6"/>
              </a:rPr>
              <a:t>https://www.google.com/url?sa=i&amp;url=https%3A%2F%2Fwww.entrepreneur.com%2Fliving%2F12-practical-steps-to-getting-rich%2F286196&amp;psig=AOvVaw0h8wGckKyp342XybX2xSA0&amp;ust=1673900811948000&amp;source=images&amp;cd=vfe&amp;ved=0CBAQjRxqFwoTCICh9NS0yvwCFQAAAAAdAAAAABAE</a:t>
            </a:r>
            <a:endParaRPr lang="hu-HU" sz="1050" dirty="0"/>
          </a:p>
          <a:p>
            <a:r>
              <a:rPr lang="hu-HU" sz="1050" dirty="0">
                <a:hlinkClick r:id="rId7"/>
              </a:rPr>
              <a:t>https://www.google.com/url?sa=i&amp;url=https%3A%2F%2Fwww.pexels.com%2Fsearch%2Fracing%2520car%2F&amp;psig=AOvVaw1N4L9XEJUAlhIAsL3DDhrU&amp;ust=1673901185999000&amp;source=images&amp;cd=vfe&amp;ved=0CBAQjRxqFwoTCLi_o4e2yvwCFQAAAAAdAAAAABAI</a:t>
            </a:r>
            <a:endParaRPr lang="hu-HU" sz="1050" dirty="0"/>
          </a:p>
          <a:p>
            <a:r>
              <a:rPr lang="hu-HU" sz="1050" dirty="0"/>
              <a:t>https://www.google.com/url?sa=i&amp;url=https%3A%2F%2Fandrogeek.hu%2Fcikk%2Fnapra-pontosan-ma-50-eves-az-internet--de-hogyan-kezdodott-az-egesz&amp;psig=AOvVaw3KLraxFqquiauBDGNpW2vY&amp;ust=1673901299694000&amp;source=images&amp;cd=vfe&amp;ved=0CBAQjRxqFwoTCJjLw722yvwCFQAAAAAdAAAAABAE</a:t>
            </a:r>
          </a:p>
          <a:p>
            <a:r>
              <a:rPr lang="hu-HU" sz="1050" dirty="0"/>
              <a:t>https://www.google.com/url?sa=i&amp;url=https%3A%2F%2Fgamepad-kontroller.arukereso.hu%2Fmicrosoft%2Fxbox-series-x-s-controller-adapter-1va-00002-p649819182%2F&amp;psig=AOvVaw1jfv_LriHv4ILT9466tRqr&amp;ust=1673901403779000&amp;source=images&amp;cd=vfe&amp;ved=0CBAQjRxqFwoTCOCihu-2yvwCFQAAAAAdAAAAABAE</a:t>
            </a:r>
          </a:p>
          <a:p>
            <a:endParaRPr lang="hu-HU" sz="1050" dirty="0"/>
          </a:p>
          <a:p>
            <a:endParaRPr lang="hu-HU" sz="1050" dirty="0"/>
          </a:p>
          <a:p>
            <a:endParaRPr lang="hu-HU" sz="1050" dirty="0"/>
          </a:p>
          <a:p>
            <a:endParaRPr lang="hu-HU" sz="1050" dirty="0"/>
          </a:p>
          <a:p>
            <a:endParaRPr lang="hu-HU" sz="1050" dirty="0"/>
          </a:p>
          <a:p>
            <a:endParaRPr lang="hu-HU" sz="1050" dirty="0"/>
          </a:p>
        </p:txBody>
      </p:sp>
    </p:spTree>
    <p:extLst>
      <p:ext uri="{BB962C8B-B14F-4D97-AF65-F5344CB8AC3E}">
        <p14:creationId xmlns:p14="http://schemas.microsoft.com/office/powerpoint/2010/main" val="2193039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87</TotalTime>
  <Words>745</Words>
  <Application>Microsoft Office PowerPoint</Application>
  <PresentationFormat>Szélesvásznú</PresentationFormat>
  <Paragraphs>34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Tw Cen MT</vt:lpstr>
      <vt:lpstr>Áramkör</vt:lpstr>
      <vt:lpstr>WOR-(World of Racing)</vt:lpstr>
      <vt:lpstr>Ötlet:</vt:lpstr>
      <vt:lpstr>Működés:</vt:lpstr>
      <vt:lpstr>Hogyan lehet játszani?</vt:lpstr>
      <vt:lpstr>A játék Célja:</vt:lpstr>
      <vt:lpstr>Képek Forrásai: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WOR-(World of Racing)</dc:title>
  <dc:creator>Krisz K.</dc:creator>
  <cp:lastModifiedBy>Krisz K.</cp:lastModifiedBy>
  <cp:revision>2</cp:revision>
  <dcterms:created xsi:type="dcterms:W3CDTF">2023-01-15T19:15:40Z</dcterms:created>
  <dcterms:modified xsi:type="dcterms:W3CDTF">2023-01-15T20:42:55Z</dcterms:modified>
</cp:coreProperties>
</file>